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C8108-0A63-4755-819E-FA17E1074CC3}" type="datetimeFigureOut">
              <a:rPr lang="en-US" smtClean="0"/>
              <a:t>12/9/11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CC4F-EF4B-40B5-95F4-287254E081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C8108-0A63-4755-819E-FA17E1074CC3}" type="datetimeFigureOut">
              <a:rPr lang="en-US" smtClean="0"/>
              <a:t>12/9/11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CC4F-EF4B-40B5-95F4-287254E081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C8108-0A63-4755-819E-FA17E1074CC3}" type="datetimeFigureOut">
              <a:rPr lang="en-US" smtClean="0"/>
              <a:t>12/9/11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CC4F-EF4B-40B5-95F4-287254E081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C8108-0A63-4755-819E-FA17E1074CC3}" type="datetimeFigureOut">
              <a:rPr lang="en-US" smtClean="0"/>
              <a:t>12/9/11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CC4F-EF4B-40B5-95F4-287254E081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C8108-0A63-4755-819E-FA17E1074CC3}" type="datetimeFigureOut">
              <a:rPr lang="en-US" smtClean="0"/>
              <a:t>12/9/11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CC4F-EF4B-40B5-95F4-287254E081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C8108-0A63-4755-819E-FA17E1074CC3}" type="datetimeFigureOut">
              <a:rPr lang="en-US" smtClean="0"/>
              <a:t>12/9/11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CC4F-EF4B-40B5-95F4-287254E081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C8108-0A63-4755-819E-FA17E1074CC3}" type="datetimeFigureOut">
              <a:rPr lang="en-US" smtClean="0"/>
              <a:t>12/9/11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CC4F-EF4B-40B5-95F4-287254E081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C8108-0A63-4755-819E-FA17E1074CC3}" type="datetimeFigureOut">
              <a:rPr lang="en-US" smtClean="0"/>
              <a:t>12/9/11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CC4F-EF4B-40B5-95F4-287254E081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C8108-0A63-4755-819E-FA17E1074CC3}" type="datetimeFigureOut">
              <a:rPr lang="en-US" smtClean="0"/>
              <a:t>12/9/11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CC4F-EF4B-40B5-95F4-287254E081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C8108-0A63-4755-819E-FA17E1074CC3}" type="datetimeFigureOut">
              <a:rPr lang="en-US" smtClean="0"/>
              <a:t>12/9/11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CC4F-EF4B-40B5-95F4-287254E081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C8108-0A63-4755-819E-FA17E1074CC3}" type="datetimeFigureOut">
              <a:rPr lang="en-US" smtClean="0"/>
              <a:t>12/9/11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2CC4F-EF4B-40B5-95F4-287254E081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C8108-0A63-4755-819E-FA17E1074CC3}" type="datetimeFigureOut">
              <a:rPr lang="en-US" smtClean="0"/>
              <a:t>12/9/11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2CC4F-EF4B-40B5-95F4-287254E0814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arlyamerica.com/" TargetMode="External"/><Relationship Id="rId4" Type="http://schemas.openxmlformats.org/officeDocument/2006/relationships/hyperlink" Target="http://www.eduweb.com/portfolio/portfolio.php" TargetMode="External"/><Relationship Id="rId5" Type="http://schemas.openxmlformats.org/officeDocument/2006/relationships/hyperlink" Target="http://www.nationalgeographic.com/west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americaslibrary.gov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Online Resources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Session 28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/>
                <a:cs typeface="Arial"/>
                <a:hlinkClick r:id="rId2"/>
              </a:rPr>
              <a:t>http://www.americaslibrary.gov/</a:t>
            </a:r>
            <a:r>
              <a:rPr lang="en-US" sz="2800" dirty="0" smtClean="0">
                <a:latin typeface="Arial"/>
                <a:cs typeface="Arial"/>
              </a:rPr>
              <a:t> - from the Library of Congress</a:t>
            </a:r>
            <a:endParaRPr lang="en-US" sz="2800" dirty="0">
              <a:latin typeface="Arial"/>
              <a:cs typeface="Arial"/>
            </a:endParaRPr>
          </a:p>
          <a:p>
            <a:r>
              <a:rPr lang="en-US" sz="2800" dirty="0" smtClean="0">
                <a:latin typeface="Arial"/>
                <a:cs typeface="Arial"/>
                <a:hlinkClick r:id="rId3"/>
              </a:rPr>
              <a:t>http://www.earlyamerica.com/</a:t>
            </a:r>
            <a:r>
              <a:rPr lang="en-US" sz="2800" dirty="0" smtClean="0">
                <a:latin typeface="Arial"/>
                <a:cs typeface="Arial"/>
              </a:rPr>
              <a:t> - Primary Source Material</a:t>
            </a:r>
          </a:p>
          <a:p>
            <a:endParaRPr lang="en-US" sz="2800" dirty="0">
              <a:latin typeface="Arial"/>
              <a:cs typeface="Arial"/>
            </a:endParaRPr>
          </a:p>
          <a:p>
            <a:r>
              <a:rPr lang="en-US" sz="2800" b="1" dirty="0" smtClean="0">
                <a:latin typeface="Arial"/>
                <a:cs typeface="Arial"/>
              </a:rPr>
              <a:t>Simulations</a:t>
            </a:r>
          </a:p>
          <a:p>
            <a:pPr lvl="1"/>
            <a:r>
              <a:rPr lang="en-US" dirty="0" smtClean="0">
                <a:latin typeface="Arial"/>
                <a:cs typeface="Arial"/>
                <a:hlinkClick r:id="rId4"/>
              </a:rPr>
              <a:t>http://www.eduweb.com/portfolio/portfolio.php</a:t>
            </a:r>
            <a:endParaRPr lang="en-US" dirty="0" smtClean="0">
              <a:latin typeface="Arial"/>
              <a:cs typeface="Arial"/>
            </a:endParaRPr>
          </a:p>
          <a:p>
            <a:pPr lvl="1"/>
            <a:r>
              <a:rPr lang="en-US" dirty="0" smtClean="0">
                <a:latin typeface="Arial"/>
                <a:cs typeface="Arial"/>
                <a:hlinkClick r:id="rId5"/>
              </a:rPr>
              <a:t>http://www.nationalgeographic.com/west/</a:t>
            </a:r>
            <a:endParaRPr lang="en-US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685800"/>
          </a:xfrm>
        </p:spPr>
        <p:txBody>
          <a:bodyPr/>
          <a:lstStyle/>
          <a:p>
            <a:r>
              <a:rPr lang="en-US" sz="2400" dirty="0" smtClean="0">
                <a:latin typeface="Arial"/>
                <a:cs typeface="Arial"/>
              </a:rPr>
              <a:t>http://www2.lhric.org/pocantico/tubman/tubman.html--</a:t>
            </a:r>
            <a:endParaRPr lang="en-US" sz="2400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Harriet Tubman and the Underground Railroad - YouTub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52600" y="2133600"/>
            <a:ext cx="563880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59</Words>
  <Application>Microsoft Macintosh PowerPoint</Application>
  <PresentationFormat>On-screen Show (4:3)</PresentationFormat>
  <Paragraphs>9</Paragraphs>
  <Slides>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Online Resources</vt:lpstr>
      <vt:lpstr>PowerPoint Presentation</vt:lpstr>
      <vt:lpstr>PowerPoint Presentation</vt:lpstr>
    </vt:vector>
  </TitlesOfParts>
  <Company>Holy Family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rparmigiani</dc:creator>
  <cp:lastModifiedBy>Rosemary Parmigiani</cp:lastModifiedBy>
  <cp:revision>8</cp:revision>
  <dcterms:created xsi:type="dcterms:W3CDTF">2011-12-06T20:55:42Z</dcterms:created>
  <dcterms:modified xsi:type="dcterms:W3CDTF">2011-12-09T17:19:08Z</dcterms:modified>
</cp:coreProperties>
</file>